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323" r:id="rId11"/>
    <p:sldId id="265" r:id="rId12"/>
    <p:sldId id="266" r:id="rId13"/>
    <p:sldId id="267" r:id="rId14"/>
    <p:sldId id="268" r:id="rId15"/>
    <p:sldId id="269" r:id="rId16"/>
    <p:sldId id="270" r:id="rId17"/>
    <p:sldId id="331" r:id="rId18"/>
    <p:sldId id="332" r:id="rId19"/>
    <p:sldId id="271" r:id="rId20"/>
    <p:sldId id="272" r:id="rId21"/>
    <p:sldId id="324" r:id="rId22"/>
    <p:sldId id="273" r:id="rId23"/>
    <p:sldId id="274" r:id="rId24"/>
    <p:sldId id="275" r:id="rId25"/>
    <p:sldId id="325" r:id="rId26"/>
    <p:sldId id="276" r:id="rId27"/>
    <p:sldId id="279" r:id="rId28"/>
    <p:sldId id="277" r:id="rId29"/>
    <p:sldId id="278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327" r:id="rId44"/>
    <p:sldId id="329" r:id="rId45"/>
    <p:sldId id="328" r:id="rId46"/>
    <p:sldId id="326" r:id="rId47"/>
    <p:sldId id="330" r:id="rId48"/>
    <p:sldId id="319" r:id="rId4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880" y="19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785-81E9-44C0-9CEA-5476699A0AB8}" type="datetimeFigureOut">
              <a:rPr lang="en-US" smtClean="0"/>
              <a:pPr/>
              <a:t>2014-04-14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7C92-BF77-45B5-B6A0-FCC57175C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785-81E9-44C0-9CEA-5476699A0AB8}" type="datetimeFigureOut">
              <a:rPr lang="en-US" smtClean="0"/>
              <a:pPr/>
              <a:t>2014-04-14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7C92-BF77-45B5-B6A0-FCC57175C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785-81E9-44C0-9CEA-5476699A0AB8}" type="datetimeFigureOut">
              <a:rPr lang="en-US" smtClean="0"/>
              <a:pPr/>
              <a:t>2014-04-14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7C92-BF77-45B5-B6A0-FCC57175C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785-81E9-44C0-9CEA-5476699A0AB8}" type="datetimeFigureOut">
              <a:rPr lang="en-US" smtClean="0"/>
              <a:pPr/>
              <a:t>2014-04-14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7C92-BF77-45B5-B6A0-FCC57175C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785-81E9-44C0-9CEA-5476699A0AB8}" type="datetimeFigureOut">
              <a:rPr lang="en-US" smtClean="0"/>
              <a:pPr/>
              <a:t>2014-04-14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7C92-BF77-45B5-B6A0-FCC57175C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785-81E9-44C0-9CEA-5476699A0AB8}" type="datetimeFigureOut">
              <a:rPr lang="en-US" smtClean="0"/>
              <a:pPr/>
              <a:t>2014-04-14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7C92-BF77-45B5-B6A0-FCC57175C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785-81E9-44C0-9CEA-5476699A0AB8}" type="datetimeFigureOut">
              <a:rPr lang="en-US" smtClean="0"/>
              <a:pPr/>
              <a:t>2014-04-14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7C92-BF77-45B5-B6A0-FCC57175C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785-81E9-44C0-9CEA-5476699A0AB8}" type="datetimeFigureOut">
              <a:rPr lang="en-US" smtClean="0"/>
              <a:pPr/>
              <a:t>2014-04-14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7C92-BF77-45B5-B6A0-FCC57175C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785-81E9-44C0-9CEA-5476699A0AB8}" type="datetimeFigureOut">
              <a:rPr lang="en-US" smtClean="0"/>
              <a:pPr/>
              <a:t>2014-04-14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7C92-BF77-45B5-B6A0-FCC57175C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785-81E9-44C0-9CEA-5476699A0AB8}" type="datetimeFigureOut">
              <a:rPr lang="en-US" smtClean="0"/>
              <a:pPr/>
              <a:t>2014-04-14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7C92-BF77-45B5-B6A0-FCC57175C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785-81E9-44C0-9CEA-5476699A0AB8}" type="datetimeFigureOut">
              <a:rPr lang="en-US" smtClean="0"/>
              <a:pPr/>
              <a:t>2014-04-14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7C92-BF77-45B5-B6A0-FCC57175C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2C785-81E9-44C0-9CEA-5476699A0AB8}" type="datetimeFigureOut">
              <a:rPr lang="en-US" smtClean="0"/>
              <a:pPr/>
              <a:t>2014-04-14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A7C92-BF77-45B5-B6A0-FCC57175C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  <p:pic>
        <p:nvPicPr>
          <p:cNvPr id="3" name="Picture 2" descr="Slide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571"/>
            <a:ext cx="6857143" cy="91428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Macintosh PowerPoint</Application>
  <PresentationFormat>On-screen Show (4:3)</PresentationFormat>
  <Paragraphs>0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Reag's</dc:creator>
  <cp:lastModifiedBy>sd35 user</cp:lastModifiedBy>
  <cp:revision>8</cp:revision>
  <dcterms:created xsi:type="dcterms:W3CDTF">2013-07-09T05:02:16Z</dcterms:created>
  <dcterms:modified xsi:type="dcterms:W3CDTF">2014-04-14T19:20:23Z</dcterms:modified>
</cp:coreProperties>
</file>